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</p:sldIdLst>
  <p:sldSz cx="12192000" cy="6858000"/>
  <p:notesSz cx="6858000" cy="9144000"/>
  <p:embeddedFontLst>
    <p:embeddedFont>
      <p:font typeface="Ubuntu" panose="020B0504030602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" userDrawn="1">
          <p15:clr>
            <a:srgbClr val="A4A3A4"/>
          </p15:clr>
        </p15:guide>
        <p15:guide id="2" pos="726" userDrawn="1">
          <p15:clr>
            <a:srgbClr val="A4A3A4"/>
          </p15:clr>
        </p15:guide>
        <p15:guide id="3" pos="1708" userDrawn="1">
          <p15:clr>
            <a:srgbClr val="A4A3A4"/>
          </p15:clr>
        </p15:guide>
        <p15:guide id="4" orient="horz" pos="3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134" y="96"/>
      </p:cViewPr>
      <p:guideLst>
        <p:guide orient="horz" pos="225"/>
        <p:guide pos="726"/>
        <p:guide pos="1708"/>
        <p:guide orient="horz" pos="3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6848-C1A9-4423-99D0-1DA731135D4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62A43-D921-4B4C-9900-8C382943C6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42451-81AA-4B01-A3A0-C542BDAA52B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A847-83C8-441D-868C-25E677C83B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3CDBD-2D92-1B45-7581-7BC2538E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01457" y="894375"/>
            <a:ext cx="7956000" cy="5306400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2" y="775406"/>
            <a:ext cx="7956000" cy="53066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BF307-5A4D-2249-5D25-244362F9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2F4F96-F362-4A7B-64AB-CE39FB226EBE}"/>
              </a:ext>
            </a:extLst>
          </p:cNvPr>
          <p:cNvSpPr/>
          <p:nvPr/>
        </p:nvSpPr>
        <p:spPr>
          <a:xfrm>
            <a:off x="0" y="4201724"/>
            <a:ext cx="12192000" cy="152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24414" y="494446"/>
            <a:ext cx="4306453" cy="2872268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/>
          <a:stretch>
            <a:fillRect/>
          </a:stretch>
        </p:blipFill>
        <p:spPr>
          <a:xfrm>
            <a:off x="3949700" y="366333"/>
            <a:ext cx="4306888" cy="2872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478" y="4368193"/>
            <a:ext cx="9150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Aft>
                <a:spcPts val="750"/>
              </a:spcAft>
              <a:defRPr sz="4000" b="0" i="0">
                <a:solidFill>
                  <a:srgbClr val="000000"/>
                </a:solidFill>
                <a:effectLst/>
                <a:latin typeface="Ubuntu" panose="020B0504030602030204" pitchFamily="34" charset="0"/>
              </a:defRPr>
            </a:lvl1pPr>
          </a:lstStyle>
          <a:p>
            <a:r>
              <a:rPr lang="ru-RU" dirty="0">
                <a:solidFill>
                  <a:srgbClr val="2641AF"/>
                </a:solidFill>
              </a:rPr>
              <a:t>Забота о пожилых родителях – долг каждого человека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A3C071-B0AD-4EF4-FE01-6B3DAD758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9" y="4529988"/>
            <a:ext cx="900000" cy="9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8ED8BA-4C39-E88C-E6AD-438BEB0D0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005072"/>
            <a:ext cx="12192000" cy="192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21113" y="482895"/>
            <a:ext cx="4319778" cy="2881155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98" y="363926"/>
            <a:ext cx="4319778" cy="2881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82" y="4088342"/>
            <a:ext cx="8891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r>
              <a:rPr lang="ru-RU" sz="4000" b="0" i="0" dirty="0">
                <a:solidFill>
                  <a:srgbClr val="2641AF"/>
                </a:solidFill>
                <a:effectLst/>
                <a:latin typeface="Ubuntu" panose="020B0504030602030204" pitchFamily="34" charset="0"/>
              </a:rPr>
              <a:t>Защита Отечества является долгом и обязанностью жителей Российской Федерации</a:t>
            </a:r>
          </a:p>
        </p:txBody>
      </p:sp>
      <p:sp>
        <p:nvSpPr>
          <p:cNvPr id="5" name="Google Shape;2467;p74">
            <a:extLst>
              <a:ext uri="{FF2B5EF4-FFF2-40B4-BE49-F238E27FC236}">
                <a16:creationId xmlns:a16="http://schemas.microsoft.com/office/drawing/2014/main" id="{3EA2AB83-ED60-99D8-CCA7-AA18D05DF36C}"/>
              </a:ext>
            </a:extLst>
          </p:cNvPr>
          <p:cNvSpPr/>
          <p:nvPr/>
        </p:nvSpPr>
        <p:spPr>
          <a:xfrm>
            <a:off x="1168660" y="4529443"/>
            <a:ext cx="780530" cy="900000"/>
          </a:xfrm>
          <a:custGeom>
            <a:avLst/>
            <a:gdLst/>
            <a:ahLst/>
            <a:cxnLst/>
            <a:rect l="l" t="t" r="r" b="b"/>
            <a:pathLst>
              <a:path w="13488" h="16043" extrusionOk="0">
                <a:moveTo>
                  <a:pt x="7259" y="1569"/>
                </a:moveTo>
                <a:cubicBezTo>
                  <a:pt x="7663" y="1569"/>
                  <a:pt x="7931" y="1838"/>
                  <a:pt x="7931" y="2241"/>
                </a:cubicBezTo>
                <a:cubicBezTo>
                  <a:pt x="7931" y="2600"/>
                  <a:pt x="7663" y="2913"/>
                  <a:pt x="7259" y="2913"/>
                </a:cubicBezTo>
                <a:cubicBezTo>
                  <a:pt x="6632" y="2913"/>
                  <a:pt x="6139" y="3406"/>
                  <a:pt x="6139" y="4033"/>
                </a:cubicBezTo>
                <a:lnTo>
                  <a:pt x="2061" y="4033"/>
                </a:lnTo>
                <a:lnTo>
                  <a:pt x="2061" y="1569"/>
                </a:lnTo>
                <a:close/>
                <a:moveTo>
                  <a:pt x="7931" y="3137"/>
                </a:moveTo>
                <a:lnTo>
                  <a:pt x="7931" y="4706"/>
                </a:lnTo>
                <a:lnTo>
                  <a:pt x="7259" y="4706"/>
                </a:lnTo>
                <a:cubicBezTo>
                  <a:pt x="6856" y="4706"/>
                  <a:pt x="6587" y="4392"/>
                  <a:pt x="6587" y="4033"/>
                </a:cubicBezTo>
                <a:cubicBezTo>
                  <a:pt x="6587" y="3630"/>
                  <a:pt x="6856" y="3317"/>
                  <a:pt x="7259" y="3317"/>
                </a:cubicBezTo>
                <a:cubicBezTo>
                  <a:pt x="7528" y="3317"/>
                  <a:pt x="7752" y="3272"/>
                  <a:pt x="7931" y="3137"/>
                </a:cubicBezTo>
                <a:close/>
                <a:moveTo>
                  <a:pt x="6094" y="4482"/>
                </a:moveTo>
                <a:lnTo>
                  <a:pt x="6094" y="6812"/>
                </a:lnTo>
                <a:lnTo>
                  <a:pt x="1972" y="6812"/>
                </a:lnTo>
                <a:lnTo>
                  <a:pt x="1972" y="4482"/>
                </a:lnTo>
                <a:close/>
                <a:moveTo>
                  <a:pt x="6587" y="4974"/>
                </a:moveTo>
                <a:cubicBezTo>
                  <a:pt x="6766" y="5064"/>
                  <a:pt x="7035" y="5199"/>
                  <a:pt x="7259" y="5199"/>
                </a:cubicBezTo>
                <a:lnTo>
                  <a:pt x="13040" y="5199"/>
                </a:lnTo>
                <a:lnTo>
                  <a:pt x="13040" y="7663"/>
                </a:lnTo>
                <a:lnTo>
                  <a:pt x="7259" y="7663"/>
                </a:lnTo>
                <a:cubicBezTo>
                  <a:pt x="6856" y="7663"/>
                  <a:pt x="6587" y="7394"/>
                  <a:pt x="6587" y="6991"/>
                </a:cubicBezTo>
                <a:lnTo>
                  <a:pt x="6587" y="4974"/>
                </a:lnTo>
                <a:close/>
                <a:moveTo>
                  <a:pt x="6094" y="7260"/>
                </a:moveTo>
                <a:lnTo>
                  <a:pt x="6094" y="9859"/>
                </a:lnTo>
                <a:lnTo>
                  <a:pt x="1972" y="9859"/>
                </a:lnTo>
                <a:lnTo>
                  <a:pt x="1972" y="7260"/>
                </a:lnTo>
                <a:close/>
                <a:moveTo>
                  <a:pt x="6587" y="7932"/>
                </a:moveTo>
                <a:cubicBezTo>
                  <a:pt x="6766" y="8022"/>
                  <a:pt x="7035" y="8156"/>
                  <a:pt x="7259" y="8156"/>
                </a:cubicBezTo>
                <a:lnTo>
                  <a:pt x="13040" y="8156"/>
                </a:lnTo>
                <a:lnTo>
                  <a:pt x="13040" y="10486"/>
                </a:lnTo>
                <a:lnTo>
                  <a:pt x="10575" y="10486"/>
                </a:lnTo>
                <a:cubicBezTo>
                  <a:pt x="10441" y="10486"/>
                  <a:pt x="10351" y="10620"/>
                  <a:pt x="10351" y="10755"/>
                </a:cubicBezTo>
                <a:cubicBezTo>
                  <a:pt x="10351" y="10845"/>
                  <a:pt x="10441" y="10979"/>
                  <a:pt x="10575" y="10979"/>
                </a:cubicBezTo>
                <a:lnTo>
                  <a:pt x="13040" y="10979"/>
                </a:lnTo>
                <a:lnTo>
                  <a:pt x="13040" y="13533"/>
                </a:lnTo>
                <a:lnTo>
                  <a:pt x="7259" y="13533"/>
                </a:lnTo>
                <a:lnTo>
                  <a:pt x="7259" y="13488"/>
                </a:lnTo>
                <a:cubicBezTo>
                  <a:pt x="6856" y="13488"/>
                  <a:pt x="6587" y="13219"/>
                  <a:pt x="6587" y="12816"/>
                </a:cubicBezTo>
                <a:lnTo>
                  <a:pt x="6587" y="10755"/>
                </a:lnTo>
                <a:cubicBezTo>
                  <a:pt x="6766" y="10845"/>
                  <a:pt x="7035" y="10979"/>
                  <a:pt x="7259" y="10979"/>
                </a:cubicBezTo>
                <a:lnTo>
                  <a:pt x="9589" y="10979"/>
                </a:lnTo>
                <a:cubicBezTo>
                  <a:pt x="9724" y="10979"/>
                  <a:pt x="9813" y="10845"/>
                  <a:pt x="9813" y="10755"/>
                </a:cubicBezTo>
                <a:cubicBezTo>
                  <a:pt x="9813" y="10620"/>
                  <a:pt x="9724" y="10486"/>
                  <a:pt x="9589" y="10486"/>
                </a:cubicBezTo>
                <a:lnTo>
                  <a:pt x="7259" y="10486"/>
                </a:lnTo>
                <a:cubicBezTo>
                  <a:pt x="6856" y="10486"/>
                  <a:pt x="6587" y="10217"/>
                  <a:pt x="6587" y="9814"/>
                </a:cubicBezTo>
                <a:lnTo>
                  <a:pt x="6587" y="7932"/>
                </a:lnTo>
                <a:close/>
                <a:moveTo>
                  <a:pt x="224" y="1"/>
                </a:moveTo>
                <a:cubicBezTo>
                  <a:pt x="135" y="1"/>
                  <a:pt x="0" y="90"/>
                  <a:pt x="0" y="225"/>
                </a:cubicBezTo>
                <a:lnTo>
                  <a:pt x="0" y="1479"/>
                </a:lnTo>
                <a:cubicBezTo>
                  <a:pt x="0" y="1614"/>
                  <a:pt x="135" y="1703"/>
                  <a:pt x="224" y="1703"/>
                </a:cubicBezTo>
                <a:cubicBezTo>
                  <a:pt x="359" y="1703"/>
                  <a:pt x="493" y="1614"/>
                  <a:pt x="493" y="1479"/>
                </a:cubicBezTo>
                <a:lnTo>
                  <a:pt x="493" y="449"/>
                </a:lnTo>
                <a:lnTo>
                  <a:pt x="1524" y="449"/>
                </a:lnTo>
                <a:lnTo>
                  <a:pt x="1524" y="15550"/>
                </a:lnTo>
                <a:lnTo>
                  <a:pt x="493" y="15550"/>
                </a:lnTo>
                <a:lnTo>
                  <a:pt x="493" y="2510"/>
                </a:lnTo>
                <a:cubicBezTo>
                  <a:pt x="493" y="2376"/>
                  <a:pt x="359" y="2286"/>
                  <a:pt x="224" y="2286"/>
                </a:cubicBezTo>
                <a:cubicBezTo>
                  <a:pt x="135" y="2286"/>
                  <a:pt x="0" y="2376"/>
                  <a:pt x="0" y="2510"/>
                </a:cubicBezTo>
                <a:lnTo>
                  <a:pt x="0" y="15818"/>
                </a:lnTo>
                <a:cubicBezTo>
                  <a:pt x="0" y="15953"/>
                  <a:pt x="135" y="16042"/>
                  <a:pt x="224" y="16042"/>
                </a:cubicBezTo>
                <a:lnTo>
                  <a:pt x="1793" y="16042"/>
                </a:lnTo>
                <a:cubicBezTo>
                  <a:pt x="1927" y="16042"/>
                  <a:pt x="2061" y="15953"/>
                  <a:pt x="2061" y="15818"/>
                </a:cubicBezTo>
                <a:lnTo>
                  <a:pt x="2061" y="10352"/>
                </a:lnTo>
                <a:lnTo>
                  <a:pt x="6139" y="10352"/>
                </a:lnTo>
                <a:lnTo>
                  <a:pt x="6139" y="12861"/>
                </a:lnTo>
                <a:cubicBezTo>
                  <a:pt x="6139" y="13488"/>
                  <a:pt x="6632" y="13981"/>
                  <a:pt x="7259" y="13981"/>
                </a:cubicBezTo>
                <a:lnTo>
                  <a:pt x="13264" y="13981"/>
                </a:lnTo>
                <a:cubicBezTo>
                  <a:pt x="13353" y="13981"/>
                  <a:pt x="13488" y="13892"/>
                  <a:pt x="13488" y="13757"/>
                </a:cubicBezTo>
                <a:lnTo>
                  <a:pt x="13488" y="4930"/>
                </a:lnTo>
                <a:cubicBezTo>
                  <a:pt x="13488" y="4795"/>
                  <a:pt x="13353" y="4706"/>
                  <a:pt x="13264" y="4706"/>
                </a:cubicBezTo>
                <a:lnTo>
                  <a:pt x="8424" y="4706"/>
                </a:lnTo>
                <a:lnTo>
                  <a:pt x="8424" y="2151"/>
                </a:lnTo>
                <a:cubicBezTo>
                  <a:pt x="8424" y="1569"/>
                  <a:pt x="7931" y="1031"/>
                  <a:pt x="7304" y="1031"/>
                </a:cubicBezTo>
                <a:lnTo>
                  <a:pt x="2061" y="1031"/>
                </a:lnTo>
                <a:lnTo>
                  <a:pt x="2061" y="225"/>
                </a:lnTo>
                <a:cubicBezTo>
                  <a:pt x="2061" y="90"/>
                  <a:pt x="1927" y="1"/>
                  <a:pt x="1793" y="1"/>
                </a:cubicBezTo>
                <a:close/>
              </a:path>
            </a:pathLst>
          </a:custGeom>
          <a:solidFill>
            <a:srgbClr val="2641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D9E865-524B-76F8-0F97-EEEC25B5B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1457" y="894375"/>
            <a:ext cx="7956000" cy="5306400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/>
          <a:stretch>
            <a:fillRect/>
          </a:stretch>
        </p:blipFill>
        <p:spPr>
          <a:xfrm>
            <a:off x="2126742" y="775406"/>
            <a:ext cx="7956804" cy="53071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420061-4AEF-F9A8-4957-9596D22B9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005072"/>
            <a:ext cx="12192000" cy="192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4415" y="485301"/>
            <a:ext cx="4306453" cy="2872267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/>
          <a:stretch>
            <a:fillRect/>
          </a:stretch>
        </p:blipFill>
        <p:spPr>
          <a:xfrm>
            <a:off x="3949700" y="366333"/>
            <a:ext cx="4306888" cy="2872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5319" y="4181909"/>
            <a:ext cx="9596681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Aft>
                <a:spcPts val="750"/>
              </a:spcAft>
              <a:defRPr sz="4000" b="0" i="0">
                <a:solidFill>
                  <a:srgbClr val="000000"/>
                </a:solidFill>
                <a:effectLst/>
                <a:latin typeface="Ubuntu" panose="020B0504030602030204" pitchFamily="34" charset="0"/>
              </a:defRPr>
            </a:lvl1pPr>
          </a:lstStyle>
          <a:p>
            <a:r>
              <a:rPr lang="ru-RU" sz="3600" dirty="0">
                <a:solidFill>
                  <a:srgbClr val="2641AF"/>
                </a:solidFill>
              </a:rPr>
              <a:t>Каждый человек обязан сохранять природу и окружающую среду, бережно относиться к природным богатствам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76F0A6-3CB0-4B96-C310-9BDB92B90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76" y="4551935"/>
            <a:ext cx="867116" cy="867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46CB6-C7EE-C1CC-BB9C-6E678E39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1457" y="894375"/>
            <a:ext cx="7956000" cy="5306400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"/>
          <a:stretch>
            <a:fillRect/>
          </a:stretch>
        </p:blipFill>
        <p:spPr>
          <a:xfrm>
            <a:off x="2126742" y="775406"/>
            <a:ext cx="7956000" cy="5305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A0CF42-5B84-0406-68D5-90CDBA47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01724"/>
            <a:ext cx="12192000" cy="152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24415" y="485300"/>
            <a:ext cx="4306888" cy="2872557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"/>
          <a:stretch>
            <a:fillRect/>
          </a:stretch>
        </p:blipFill>
        <p:spPr>
          <a:xfrm>
            <a:off x="3949700" y="366331"/>
            <a:ext cx="4306888" cy="2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6039" y="4372781"/>
            <a:ext cx="9864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Aft>
                <a:spcPts val="750"/>
              </a:spcAft>
              <a:defRPr sz="4000" b="0" i="0">
                <a:solidFill>
                  <a:srgbClr val="000000"/>
                </a:solidFill>
                <a:effectLst/>
                <a:latin typeface="Ubuntu" panose="020B0504030602030204" pitchFamily="34" charset="0"/>
              </a:defRPr>
            </a:lvl1pPr>
          </a:lstStyle>
          <a:p>
            <a:r>
              <a:rPr lang="ru-RU" dirty="0">
                <a:solidFill>
                  <a:srgbClr val="2641AF"/>
                </a:solidFill>
              </a:rPr>
              <a:t>Каждый человек должен беречь памятники истории и культуры</a:t>
            </a:r>
          </a:p>
        </p:txBody>
      </p:sp>
      <p:sp>
        <p:nvSpPr>
          <p:cNvPr id="8" name="Google Shape;2569;p74">
            <a:extLst>
              <a:ext uri="{FF2B5EF4-FFF2-40B4-BE49-F238E27FC236}">
                <a16:creationId xmlns:a16="http://schemas.microsoft.com/office/drawing/2014/main" id="{6E644879-43B2-7152-BA27-292B18131168}"/>
              </a:ext>
            </a:extLst>
          </p:cNvPr>
          <p:cNvSpPr/>
          <p:nvPr/>
        </p:nvSpPr>
        <p:spPr>
          <a:xfrm>
            <a:off x="1161669" y="4529443"/>
            <a:ext cx="647006" cy="900000"/>
          </a:xfrm>
          <a:custGeom>
            <a:avLst/>
            <a:gdLst/>
            <a:ahLst/>
            <a:cxnLst/>
            <a:rect l="l" t="t" r="r" b="b"/>
            <a:pathLst>
              <a:path w="13175" h="15998" extrusionOk="0">
                <a:moveTo>
                  <a:pt x="6587" y="493"/>
                </a:moveTo>
                <a:cubicBezTo>
                  <a:pt x="6677" y="493"/>
                  <a:pt x="6722" y="538"/>
                  <a:pt x="6722" y="673"/>
                </a:cubicBezTo>
                <a:lnTo>
                  <a:pt x="6722" y="986"/>
                </a:lnTo>
                <a:cubicBezTo>
                  <a:pt x="6722" y="1121"/>
                  <a:pt x="6856" y="1210"/>
                  <a:pt x="6946" y="1210"/>
                </a:cubicBezTo>
                <a:lnTo>
                  <a:pt x="7304" y="1210"/>
                </a:lnTo>
                <a:cubicBezTo>
                  <a:pt x="7394" y="1210"/>
                  <a:pt x="7484" y="1255"/>
                  <a:pt x="7484" y="1390"/>
                </a:cubicBezTo>
                <a:cubicBezTo>
                  <a:pt x="7484" y="1479"/>
                  <a:pt x="7394" y="1569"/>
                  <a:pt x="7304" y="1569"/>
                </a:cubicBezTo>
                <a:lnTo>
                  <a:pt x="6946" y="1569"/>
                </a:lnTo>
                <a:cubicBezTo>
                  <a:pt x="6856" y="1569"/>
                  <a:pt x="6722" y="1659"/>
                  <a:pt x="6722" y="1793"/>
                </a:cubicBezTo>
                <a:lnTo>
                  <a:pt x="6722" y="2465"/>
                </a:lnTo>
                <a:lnTo>
                  <a:pt x="6408" y="2465"/>
                </a:lnTo>
                <a:lnTo>
                  <a:pt x="6408" y="1793"/>
                </a:lnTo>
                <a:cubicBezTo>
                  <a:pt x="6408" y="1659"/>
                  <a:pt x="6274" y="1569"/>
                  <a:pt x="6184" y="1569"/>
                </a:cubicBezTo>
                <a:lnTo>
                  <a:pt x="5826" y="1569"/>
                </a:lnTo>
                <a:cubicBezTo>
                  <a:pt x="5736" y="1569"/>
                  <a:pt x="5691" y="1479"/>
                  <a:pt x="5691" y="1390"/>
                </a:cubicBezTo>
                <a:cubicBezTo>
                  <a:pt x="5691" y="1255"/>
                  <a:pt x="5736" y="1210"/>
                  <a:pt x="5826" y="1210"/>
                </a:cubicBezTo>
                <a:lnTo>
                  <a:pt x="6184" y="1210"/>
                </a:lnTo>
                <a:cubicBezTo>
                  <a:pt x="6274" y="1210"/>
                  <a:pt x="6408" y="1121"/>
                  <a:pt x="6408" y="986"/>
                </a:cubicBezTo>
                <a:lnTo>
                  <a:pt x="6408" y="673"/>
                </a:lnTo>
                <a:cubicBezTo>
                  <a:pt x="6408" y="538"/>
                  <a:pt x="6453" y="493"/>
                  <a:pt x="6587" y="493"/>
                </a:cubicBezTo>
                <a:close/>
                <a:moveTo>
                  <a:pt x="6587" y="2958"/>
                </a:moveTo>
                <a:cubicBezTo>
                  <a:pt x="7125" y="2958"/>
                  <a:pt x="7618" y="3406"/>
                  <a:pt x="7618" y="4033"/>
                </a:cubicBezTo>
                <a:cubicBezTo>
                  <a:pt x="7618" y="4302"/>
                  <a:pt x="7528" y="4571"/>
                  <a:pt x="7304" y="4795"/>
                </a:cubicBezTo>
                <a:lnTo>
                  <a:pt x="7304" y="4526"/>
                </a:lnTo>
                <a:cubicBezTo>
                  <a:pt x="7304" y="4123"/>
                  <a:pt x="6946" y="3809"/>
                  <a:pt x="6543" y="3809"/>
                </a:cubicBezTo>
                <a:cubicBezTo>
                  <a:pt x="6184" y="3809"/>
                  <a:pt x="5826" y="4123"/>
                  <a:pt x="5826" y="4526"/>
                </a:cubicBezTo>
                <a:lnTo>
                  <a:pt x="5826" y="4795"/>
                </a:lnTo>
                <a:cubicBezTo>
                  <a:pt x="5602" y="4616"/>
                  <a:pt x="5512" y="4347"/>
                  <a:pt x="5512" y="4033"/>
                </a:cubicBezTo>
                <a:cubicBezTo>
                  <a:pt x="5557" y="3406"/>
                  <a:pt x="6005" y="2958"/>
                  <a:pt x="6587" y="2958"/>
                </a:cubicBezTo>
                <a:close/>
                <a:moveTo>
                  <a:pt x="6587" y="4257"/>
                </a:moveTo>
                <a:cubicBezTo>
                  <a:pt x="6677" y="4257"/>
                  <a:pt x="6811" y="4347"/>
                  <a:pt x="6811" y="4482"/>
                </a:cubicBezTo>
                <a:lnTo>
                  <a:pt x="6811" y="5736"/>
                </a:lnTo>
                <a:lnTo>
                  <a:pt x="6363" y="5736"/>
                </a:lnTo>
                <a:lnTo>
                  <a:pt x="6363" y="4482"/>
                </a:lnTo>
                <a:cubicBezTo>
                  <a:pt x="6363" y="4347"/>
                  <a:pt x="6453" y="4257"/>
                  <a:pt x="6587" y="4257"/>
                </a:cubicBezTo>
                <a:close/>
                <a:moveTo>
                  <a:pt x="8021" y="4392"/>
                </a:moveTo>
                <a:lnTo>
                  <a:pt x="8245" y="4482"/>
                </a:lnTo>
                <a:cubicBezTo>
                  <a:pt x="8380" y="4482"/>
                  <a:pt x="8425" y="4571"/>
                  <a:pt x="8425" y="4616"/>
                </a:cubicBezTo>
                <a:cubicBezTo>
                  <a:pt x="8469" y="4661"/>
                  <a:pt x="8469" y="4795"/>
                  <a:pt x="8425" y="4840"/>
                </a:cubicBezTo>
                <a:lnTo>
                  <a:pt x="8021" y="5736"/>
                </a:lnTo>
                <a:lnTo>
                  <a:pt x="7260" y="5736"/>
                </a:lnTo>
                <a:lnTo>
                  <a:pt x="7260" y="5288"/>
                </a:lnTo>
                <a:cubicBezTo>
                  <a:pt x="7708" y="5154"/>
                  <a:pt x="7932" y="4795"/>
                  <a:pt x="8021" y="4392"/>
                </a:cubicBezTo>
                <a:close/>
                <a:moveTo>
                  <a:pt x="5109" y="4482"/>
                </a:moveTo>
                <a:cubicBezTo>
                  <a:pt x="5243" y="4840"/>
                  <a:pt x="5512" y="5198"/>
                  <a:pt x="5826" y="5423"/>
                </a:cubicBezTo>
                <a:lnTo>
                  <a:pt x="5826" y="5871"/>
                </a:lnTo>
                <a:lnTo>
                  <a:pt x="5064" y="5871"/>
                </a:lnTo>
                <a:lnTo>
                  <a:pt x="4705" y="4930"/>
                </a:lnTo>
                <a:cubicBezTo>
                  <a:pt x="4661" y="4840"/>
                  <a:pt x="4661" y="4750"/>
                  <a:pt x="4705" y="4706"/>
                </a:cubicBezTo>
                <a:lnTo>
                  <a:pt x="4885" y="4526"/>
                </a:lnTo>
                <a:lnTo>
                  <a:pt x="5109" y="4482"/>
                </a:lnTo>
                <a:close/>
                <a:moveTo>
                  <a:pt x="5109" y="7977"/>
                </a:moveTo>
                <a:cubicBezTo>
                  <a:pt x="5064" y="8156"/>
                  <a:pt x="5064" y="8335"/>
                  <a:pt x="5064" y="8559"/>
                </a:cubicBezTo>
                <a:cubicBezTo>
                  <a:pt x="5064" y="8738"/>
                  <a:pt x="5064" y="8962"/>
                  <a:pt x="5109" y="9097"/>
                </a:cubicBezTo>
                <a:lnTo>
                  <a:pt x="2823" y="9097"/>
                </a:lnTo>
                <a:cubicBezTo>
                  <a:pt x="2868" y="8783"/>
                  <a:pt x="2913" y="8380"/>
                  <a:pt x="3003" y="7977"/>
                </a:cubicBezTo>
                <a:close/>
                <a:moveTo>
                  <a:pt x="10217" y="7977"/>
                </a:moveTo>
                <a:cubicBezTo>
                  <a:pt x="10262" y="8380"/>
                  <a:pt x="10307" y="8738"/>
                  <a:pt x="10396" y="9097"/>
                </a:cubicBezTo>
                <a:lnTo>
                  <a:pt x="7977" y="9097"/>
                </a:lnTo>
                <a:cubicBezTo>
                  <a:pt x="8021" y="8962"/>
                  <a:pt x="8021" y="8783"/>
                  <a:pt x="8021" y="8559"/>
                </a:cubicBezTo>
                <a:cubicBezTo>
                  <a:pt x="8021" y="8380"/>
                  <a:pt x="8021" y="8156"/>
                  <a:pt x="7977" y="7977"/>
                </a:cubicBezTo>
                <a:close/>
                <a:moveTo>
                  <a:pt x="6498" y="7215"/>
                </a:moveTo>
                <a:cubicBezTo>
                  <a:pt x="7080" y="7215"/>
                  <a:pt x="7528" y="7842"/>
                  <a:pt x="7528" y="8559"/>
                </a:cubicBezTo>
                <a:cubicBezTo>
                  <a:pt x="7528" y="9276"/>
                  <a:pt x="7080" y="9903"/>
                  <a:pt x="6498" y="9903"/>
                </a:cubicBezTo>
                <a:cubicBezTo>
                  <a:pt x="5960" y="9903"/>
                  <a:pt x="5512" y="9276"/>
                  <a:pt x="5512" y="8559"/>
                </a:cubicBezTo>
                <a:cubicBezTo>
                  <a:pt x="5512" y="7842"/>
                  <a:pt x="5960" y="7215"/>
                  <a:pt x="6498" y="7215"/>
                </a:cubicBezTo>
                <a:close/>
                <a:moveTo>
                  <a:pt x="10441" y="9635"/>
                </a:moveTo>
                <a:cubicBezTo>
                  <a:pt x="10755" y="11203"/>
                  <a:pt x="11292" y="12368"/>
                  <a:pt x="11651" y="13040"/>
                </a:cubicBezTo>
                <a:lnTo>
                  <a:pt x="10486" y="13040"/>
                </a:lnTo>
                <a:lnTo>
                  <a:pt x="9545" y="11248"/>
                </a:lnTo>
                <a:cubicBezTo>
                  <a:pt x="9455" y="11113"/>
                  <a:pt x="9366" y="11113"/>
                  <a:pt x="9231" y="11113"/>
                </a:cubicBezTo>
                <a:lnTo>
                  <a:pt x="7484" y="11472"/>
                </a:lnTo>
                <a:cubicBezTo>
                  <a:pt x="7394" y="11472"/>
                  <a:pt x="7349" y="11517"/>
                  <a:pt x="7304" y="11561"/>
                </a:cubicBezTo>
                <a:lnTo>
                  <a:pt x="6363" y="13040"/>
                </a:lnTo>
                <a:lnTo>
                  <a:pt x="3316" y="13040"/>
                </a:lnTo>
                <a:cubicBezTo>
                  <a:pt x="3227" y="13040"/>
                  <a:pt x="3092" y="13130"/>
                  <a:pt x="3092" y="13264"/>
                </a:cubicBezTo>
                <a:cubicBezTo>
                  <a:pt x="3092" y="13354"/>
                  <a:pt x="3227" y="13488"/>
                  <a:pt x="3316" y="13488"/>
                </a:cubicBezTo>
                <a:lnTo>
                  <a:pt x="6184" y="13488"/>
                </a:lnTo>
                <a:lnTo>
                  <a:pt x="5960" y="14743"/>
                </a:lnTo>
                <a:lnTo>
                  <a:pt x="538" y="14743"/>
                </a:lnTo>
                <a:lnTo>
                  <a:pt x="583" y="14519"/>
                </a:lnTo>
                <a:cubicBezTo>
                  <a:pt x="673" y="14250"/>
                  <a:pt x="807" y="13981"/>
                  <a:pt x="986" y="13802"/>
                </a:cubicBezTo>
                <a:cubicBezTo>
                  <a:pt x="1031" y="13757"/>
                  <a:pt x="1076" y="13667"/>
                  <a:pt x="1210" y="13488"/>
                </a:cubicBezTo>
                <a:lnTo>
                  <a:pt x="2465" y="13488"/>
                </a:lnTo>
                <a:cubicBezTo>
                  <a:pt x="2599" y="13488"/>
                  <a:pt x="2689" y="13354"/>
                  <a:pt x="2689" y="13264"/>
                </a:cubicBezTo>
                <a:cubicBezTo>
                  <a:pt x="2689" y="13130"/>
                  <a:pt x="2599" y="13040"/>
                  <a:pt x="2465" y="13040"/>
                </a:cubicBezTo>
                <a:lnTo>
                  <a:pt x="1479" y="13040"/>
                </a:lnTo>
                <a:cubicBezTo>
                  <a:pt x="1882" y="12368"/>
                  <a:pt x="2375" y="11203"/>
                  <a:pt x="2689" y="9635"/>
                </a:cubicBezTo>
                <a:lnTo>
                  <a:pt x="5288" y="9635"/>
                </a:lnTo>
                <a:cubicBezTo>
                  <a:pt x="5557" y="10083"/>
                  <a:pt x="6005" y="10396"/>
                  <a:pt x="6498" y="10396"/>
                </a:cubicBezTo>
                <a:cubicBezTo>
                  <a:pt x="6991" y="10396"/>
                  <a:pt x="7484" y="10128"/>
                  <a:pt x="7752" y="9635"/>
                </a:cubicBezTo>
                <a:close/>
                <a:moveTo>
                  <a:pt x="12009" y="13488"/>
                </a:moveTo>
                <a:cubicBezTo>
                  <a:pt x="12099" y="13667"/>
                  <a:pt x="12189" y="13757"/>
                  <a:pt x="12233" y="13802"/>
                </a:cubicBezTo>
                <a:cubicBezTo>
                  <a:pt x="12323" y="13981"/>
                  <a:pt x="12457" y="14250"/>
                  <a:pt x="12502" y="14564"/>
                </a:cubicBezTo>
                <a:lnTo>
                  <a:pt x="12547" y="14788"/>
                </a:lnTo>
                <a:lnTo>
                  <a:pt x="11158" y="14788"/>
                </a:lnTo>
                <a:lnTo>
                  <a:pt x="10755" y="13488"/>
                </a:lnTo>
                <a:close/>
                <a:moveTo>
                  <a:pt x="9231" y="11561"/>
                </a:moveTo>
                <a:lnTo>
                  <a:pt x="10217" y="13309"/>
                </a:lnTo>
                <a:lnTo>
                  <a:pt x="10755" y="15012"/>
                </a:lnTo>
                <a:lnTo>
                  <a:pt x="10755" y="15505"/>
                </a:lnTo>
                <a:lnTo>
                  <a:pt x="6453" y="15505"/>
                </a:lnTo>
                <a:lnTo>
                  <a:pt x="6811" y="13309"/>
                </a:lnTo>
                <a:lnTo>
                  <a:pt x="7752" y="11875"/>
                </a:lnTo>
                <a:lnTo>
                  <a:pt x="9231" y="11561"/>
                </a:lnTo>
                <a:close/>
                <a:moveTo>
                  <a:pt x="6005" y="15236"/>
                </a:moveTo>
                <a:lnTo>
                  <a:pt x="5960" y="15549"/>
                </a:lnTo>
                <a:lnTo>
                  <a:pt x="538" y="15549"/>
                </a:lnTo>
                <a:lnTo>
                  <a:pt x="583" y="15236"/>
                </a:lnTo>
                <a:close/>
                <a:moveTo>
                  <a:pt x="12637" y="15236"/>
                </a:moveTo>
                <a:lnTo>
                  <a:pt x="12682" y="15549"/>
                </a:lnTo>
                <a:lnTo>
                  <a:pt x="11203" y="15549"/>
                </a:lnTo>
                <a:lnTo>
                  <a:pt x="11203" y="15236"/>
                </a:lnTo>
                <a:close/>
                <a:moveTo>
                  <a:pt x="6632" y="1"/>
                </a:moveTo>
                <a:cubicBezTo>
                  <a:pt x="6274" y="1"/>
                  <a:pt x="5960" y="269"/>
                  <a:pt x="5960" y="673"/>
                </a:cubicBezTo>
                <a:lnTo>
                  <a:pt x="5960" y="762"/>
                </a:lnTo>
                <a:lnTo>
                  <a:pt x="5826" y="762"/>
                </a:lnTo>
                <a:cubicBezTo>
                  <a:pt x="5512" y="762"/>
                  <a:pt x="5154" y="1031"/>
                  <a:pt x="5154" y="1434"/>
                </a:cubicBezTo>
                <a:cubicBezTo>
                  <a:pt x="5154" y="1793"/>
                  <a:pt x="5467" y="2107"/>
                  <a:pt x="5826" y="2107"/>
                </a:cubicBezTo>
                <a:lnTo>
                  <a:pt x="5960" y="2107"/>
                </a:lnTo>
                <a:lnTo>
                  <a:pt x="5960" y="2734"/>
                </a:lnTo>
                <a:cubicBezTo>
                  <a:pt x="5467" y="2958"/>
                  <a:pt x="5109" y="3451"/>
                  <a:pt x="5109" y="4033"/>
                </a:cubicBezTo>
                <a:lnTo>
                  <a:pt x="4795" y="4123"/>
                </a:lnTo>
                <a:cubicBezTo>
                  <a:pt x="4571" y="4168"/>
                  <a:pt x="4392" y="4347"/>
                  <a:pt x="4347" y="4526"/>
                </a:cubicBezTo>
                <a:cubicBezTo>
                  <a:pt x="4213" y="4750"/>
                  <a:pt x="4213" y="4974"/>
                  <a:pt x="4347" y="5154"/>
                </a:cubicBezTo>
                <a:lnTo>
                  <a:pt x="4616" y="5826"/>
                </a:lnTo>
                <a:lnTo>
                  <a:pt x="4347" y="5826"/>
                </a:lnTo>
                <a:cubicBezTo>
                  <a:pt x="3899" y="5826"/>
                  <a:pt x="3496" y="5960"/>
                  <a:pt x="3137" y="6274"/>
                </a:cubicBezTo>
                <a:cubicBezTo>
                  <a:pt x="2823" y="6543"/>
                  <a:pt x="2644" y="6991"/>
                  <a:pt x="2599" y="7439"/>
                </a:cubicBezTo>
                <a:cubicBezTo>
                  <a:pt x="2465" y="8873"/>
                  <a:pt x="1927" y="11875"/>
                  <a:pt x="628" y="13533"/>
                </a:cubicBezTo>
                <a:cubicBezTo>
                  <a:pt x="404" y="13802"/>
                  <a:pt x="269" y="14160"/>
                  <a:pt x="224" y="14474"/>
                </a:cubicBezTo>
                <a:lnTo>
                  <a:pt x="0" y="15774"/>
                </a:lnTo>
                <a:cubicBezTo>
                  <a:pt x="0" y="15818"/>
                  <a:pt x="0" y="15908"/>
                  <a:pt x="90" y="15953"/>
                </a:cubicBezTo>
                <a:cubicBezTo>
                  <a:pt x="135" y="15998"/>
                  <a:pt x="180" y="15998"/>
                  <a:pt x="224" y="15998"/>
                </a:cubicBezTo>
                <a:lnTo>
                  <a:pt x="12950" y="15998"/>
                </a:lnTo>
                <a:cubicBezTo>
                  <a:pt x="12995" y="15998"/>
                  <a:pt x="13085" y="15953"/>
                  <a:pt x="13130" y="15953"/>
                </a:cubicBezTo>
                <a:cubicBezTo>
                  <a:pt x="13174" y="15908"/>
                  <a:pt x="13174" y="15818"/>
                  <a:pt x="13174" y="15729"/>
                </a:cubicBezTo>
                <a:lnTo>
                  <a:pt x="12950" y="14429"/>
                </a:lnTo>
                <a:cubicBezTo>
                  <a:pt x="12906" y="14116"/>
                  <a:pt x="12771" y="13757"/>
                  <a:pt x="12547" y="13488"/>
                </a:cubicBezTo>
                <a:cubicBezTo>
                  <a:pt x="11292" y="11785"/>
                  <a:pt x="10710" y="8828"/>
                  <a:pt x="10620" y="7394"/>
                </a:cubicBezTo>
                <a:cubicBezTo>
                  <a:pt x="10620" y="7170"/>
                  <a:pt x="10486" y="6946"/>
                  <a:pt x="10441" y="6722"/>
                </a:cubicBezTo>
                <a:cubicBezTo>
                  <a:pt x="10407" y="6621"/>
                  <a:pt x="10298" y="6571"/>
                  <a:pt x="10189" y="6571"/>
                </a:cubicBezTo>
                <a:cubicBezTo>
                  <a:pt x="10153" y="6571"/>
                  <a:pt x="10116" y="6576"/>
                  <a:pt x="10083" y="6588"/>
                </a:cubicBezTo>
                <a:cubicBezTo>
                  <a:pt x="9993" y="6632"/>
                  <a:pt x="9948" y="6812"/>
                  <a:pt x="9993" y="6901"/>
                </a:cubicBezTo>
                <a:lnTo>
                  <a:pt x="10172" y="7439"/>
                </a:lnTo>
                <a:lnTo>
                  <a:pt x="10172" y="7529"/>
                </a:lnTo>
                <a:lnTo>
                  <a:pt x="7752" y="7529"/>
                </a:lnTo>
                <a:cubicBezTo>
                  <a:pt x="7484" y="7080"/>
                  <a:pt x="7036" y="6767"/>
                  <a:pt x="6498" y="6767"/>
                </a:cubicBezTo>
                <a:cubicBezTo>
                  <a:pt x="6005" y="6767"/>
                  <a:pt x="5557" y="7036"/>
                  <a:pt x="5288" y="7529"/>
                </a:cubicBezTo>
                <a:lnTo>
                  <a:pt x="3047" y="7529"/>
                </a:lnTo>
                <a:lnTo>
                  <a:pt x="3047" y="7439"/>
                </a:lnTo>
                <a:cubicBezTo>
                  <a:pt x="3092" y="6767"/>
                  <a:pt x="3675" y="6274"/>
                  <a:pt x="4347" y="6274"/>
                </a:cubicBezTo>
                <a:lnTo>
                  <a:pt x="8828" y="6274"/>
                </a:lnTo>
                <a:cubicBezTo>
                  <a:pt x="9052" y="6274"/>
                  <a:pt x="9186" y="6319"/>
                  <a:pt x="9410" y="6408"/>
                </a:cubicBezTo>
                <a:cubicBezTo>
                  <a:pt x="9446" y="6420"/>
                  <a:pt x="9486" y="6426"/>
                  <a:pt x="9525" y="6426"/>
                </a:cubicBezTo>
                <a:cubicBezTo>
                  <a:pt x="9631" y="6426"/>
                  <a:pt x="9736" y="6384"/>
                  <a:pt x="9769" y="6319"/>
                </a:cubicBezTo>
                <a:cubicBezTo>
                  <a:pt x="9814" y="6184"/>
                  <a:pt x="9769" y="6050"/>
                  <a:pt x="9634" y="5960"/>
                </a:cubicBezTo>
                <a:cubicBezTo>
                  <a:pt x="9410" y="5871"/>
                  <a:pt x="9142" y="5826"/>
                  <a:pt x="8873" y="5826"/>
                </a:cubicBezTo>
                <a:lnTo>
                  <a:pt x="8649" y="5826"/>
                </a:lnTo>
                <a:lnTo>
                  <a:pt x="8918" y="5154"/>
                </a:lnTo>
                <a:cubicBezTo>
                  <a:pt x="9052" y="4930"/>
                  <a:pt x="9052" y="4706"/>
                  <a:pt x="8918" y="4526"/>
                </a:cubicBezTo>
                <a:cubicBezTo>
                  <a:pt x="8828" y="4302"/>
                  <a:pt x="8649" y="4168"/>
                  <a:pt x="8469" y="4123"/>
                </a:cubicBezTo>
                <a:lnTo>
                  <a:pt x="8156" y="4033"/>
                </a:lnTo>
                <a:cubicBezTo>
                  <a:pt x="8156" y="3451"/>
                  <a:pt x="7752" y="2958"/>
                  <a:pt x="7304" y="2734"/>
                </a:cubicBezTo>
                <a:lnTo>
                  <a:pt x="7304" y="2107"/>
                </a:lnTo>
                <a:lnTo>
                  <a:pt x="7394" y="2107"/>
                </a:lnTo>
                <a:cubicBezTo>
                  <a:pt x="7752" y="2107"/>
                  <a:pt x="8066" y="1838"/>
                  <a:pt x="8066" y="1434"/>
                </a:cubicBezTo>
                <a:cubicBezTo>
                  <a:pt x="8066" y="1121"/>
                  <a:pt x="7797" y="762"/>
                  <a:pt x="7394" y="762"/>
                </a:cubicBezTo>
                <a:lnTo>
                  <a:pt x="7304" y="762"/>
                </a:lnTo>
                <a:lnTo>
                  <a:pt x="7304" y="673"/>
                </a:lnTo>
                <a:cubicBezTo>
                  <a:pt x="7304" y="314"/>
                  <a:pt x="7036" y="1"/>
                  <a:pt x="6632" y="1"/>
                </a:cubicBezTo>
                <a:close/>
              </a:path>
            </a:pathLst>
          </a:custGeom>
          <a:solidFill>
            <a:srgbClr val="2641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005B0C-8C61-4568-2464-A6BF6E92F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1457" y="894375"/>
            <a:ext cx="7956000" cy="5306400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/>
          <a:stretch>
            <a:fillRect/>
          </a:stretch>
        </p:blipFill>
        <p:spPr>
          <a:xfrm>
            <a:off x="2126742" y="776194"/>
            <a:ext cx="7956804" cy="530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737C38-1629-789B-2CF8-BCDFF60EB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D142F1-B69C-6FD9-CE1E-1BE39760BAE1}"/>
              </a:ext>
            </a:extLst>
          </p:cNvPr>
          <p:cNvSpPr/>
          <p:nvPr/>
        </p:nvSpPr>
        <p:spPr>
          <a:xfrm>
            <a:off x="0" y="4201724"/>
            <a:ext cx="12192000" cy="152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24415" y="484513"/>
            <a:ext cx="4306453" cy="2872268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/>
          <a:stretch>
            <a:fillRect/>
          </a:stretch>
        </p:blipFill>
        <p:spPr>
          <a:xfrm>
            <a:off x="3949701" y="366332"/>
            <a:ext cx="4306888" cy="2872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0326" y="4385519"/>
            <a:ext cx="9108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Aft>
                <a:spcPts val="750"/>
              </a:spcAft>
              <a:defRPr sz="4000" b="0" i="0">
                <a:solidFill>
                  <a:srgbClr val="000000"/>
                </a:solidFill>
                <a:effectLst/>
                <a:latin typeface="Ubuntu" panose="020B0504030602030204" pitchFamily="34" charset="0"/>
              </a:defRPr>
            </a:lvl1pPr>
          </a:lstStyle>
          <a:p>
            <a:r>
              <a:rPr lang="ru-RU" dirty="0">
                <a:solidFill>
                  <a:srgbClr val="2641AF"/>
                </a:solidFill>
              </a:rPr>
              <a:t>Забота о детях – долг каждого родителя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442879-4D0E-D735-3D07-918DB669F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9" y="4535683"/>
            <a:ext cx="900000" cy="9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A8C89F-CFA2-1AAA-CC5E-2E53297DC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1457" y="894375"/>
            <a:ext cx="7956000" cy="5306400"/>
          </a:xfrm>
          <a:prstGeom prst="rect">
            <a:avLst/>
          </a:prstGeom>
          <a:solidFill>
            <a:srgbClr val="2641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/>
          <a:stretch>
            <a:fillRect/>
          </a:stretch>
        </p:blipFill>
        <p:spPr>
          <a:xfrm>
            <a:off x="2126743" y="775406"/>
            <a:ext cx="7956804" cy="5307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 Light</vt:lpstr>
      <vt:lpstr>Arial</vt:lpstr>
      <vt:lpstr>Ubuntu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Метёлкин ДА</cp:lastModifiedBy>
  <cp:revision>6</cp:revision>
  <dcterms:created xsi:type="dcterms:W3CDTF">2024-12-09T06:47:00Z</dcterms:created>
  <dcterms:modified xsi:type="dcterms:W3CDTF">2024-12-11T14:07:30Z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BFCBE1DE98F346109ADE5EBD6D6C0DE6_12</vt:lpwstr>
  </property>
  <property fmtid="{D5CDD505-2E9C-101B-9397-08002B2CF9AE}" pid="3" name="KSOProductBuildVer">
    <vt:lpwstr>1049-12.2.0.18911</vt:lpwstr>
  </property>
</Properties>
</file>